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5" r:id="rId14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0" Type="http://schemas.openxmlformats.org/officeDocument/2006/relationships/slide" Target="slides/slide7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3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p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5" name="Google Shape;430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0.xml"/></Relationships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6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p626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 sz="12000">
                <a:latin typeface="Josefin Sans"/>
                <a:ea typeface="Josefin Sans"/>
                <a:cs typeface="Josefin Sans"/>
                <a:sym typeface="Josefin Sans"/>
              </a:rPr>
              <a:t>EFFECTS</a:t>
            </a:r>
            <a:endParaRPr b="1" sz="1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 sz="2500">
                <a:latin typeface="Josefin Sans"/>
                <a:ea typeface="Josefin Sans"/>
                <a:cs typeface="Josefin Sans"/>
                <a:sym typeface="Josefin Sans"/>
              </a:rPr>
              <a:t>ON </a:t>
            </a:r>
            <a:r>
              <a:rPr b="1" lang="zh-CN" sz="12000">
                <a:latin typeface="Josefin Sans"/>
                <a:ea typeface="Josefin Sans"/>
                <a:cs typeface="Josefin Sans"/>
                <a:sym typeface="Josefin Sans"/>
              </a:rPr>
              <a:t>OTHERS</a:t>
            </a:r>
            <a:endParaRPr b="1" sz="1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308" name="Google Shape;4308;p62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zh-CN" sz="4000">
                <a:solidFill>
                  <a:srgbClr val="00FFFF"/>
                </a:solidFill>
                <a:latin typeface="Josefin Sans"/>
                <a:ea typeface="Josefin Sans"/>
                <a:cs typeface="Josefin Sans"/>
                <a:sym typeface="Josefin Sans"/>
              </a:rPr>
              <a:t>INDIRECT CHARACTERIZATION</a:t>
            </a:r>
            <a:endParaRPr b="1" sz="4000">
              <a:solidFill>
                <a:srgbClr val="00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